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07712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2024-07-14T21:58:34Z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